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7" r:id="rId2"/>
    <p:sldId id="258" r:id="rId3"/>
    <p:sldId id="259" r:id="rId4"/>
    <p:sldId id="260" r:id="rId5"/>
    <p:sldId id="261" r:id="rId6"/>
    <p:sldId id="276" r:id="rId7"/>
    <p:sldId id="265" r:id="rId8"/>
    <p:sldId id="271" r:id="rId9"/>
    <p:sldId id="266" r:id="rId10"/>
    <p:sldId id="262" r:id="rId11"/>
    <p:sldId id="263" r:id="rId12"/>
    <p:sldId id="264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1" r:id="rId25"/>
    <p:sldId id="282" r:id="rId26"/>
    <p:sldId id="283" r:id="rId27"/>
    <p:sldId id="285" r:id="rId28"/>
    <p:sldId id="286" r:id="rId29"/>
    <p:sldId id="287" r:id="rId30"/>
    <p:sldId id="288" r:id="rId31"/>
    <p:sldId id="289" r:id="rId32"/>
    <p:sldId id="290" r:id="rId33"/>
    <p:sldId id="292" r:id="rId34"/>
    <p:sldId id="293" r:id="rId35"/>
    <p:sldId id="294" r:id="rId36"/>
    <p:sldId id="295" r:id="rId37"/>
    <p:sldId id="297" r:id="rId38"/>
    <p:sldId id="298" r:id="rId39"/>
    <p:sldId id="299" r:id="rId40"/>
    <p:sldId id="300" r:id="rId41"/>
    <p:sldId id="301" r:id="rId42"/>
    <p:sldId id="302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740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47DBA-E532-48FF-B1B9-9DA7E733D22F}" type="datetimeFigureOut">
              <a:rPr lang="en-US" smtClean="0"/>
              <a:pPr/>
              <a:t>7/8/2025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39A4A-208A-4AC0-BD8E-4E9A3BE706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6B30-D0C7-4751-998B-B6A30D0378A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otes Placeholder"/>
          <p:cNvSpPr>
            <a:spLocks noGrp="1" noChangeArrowheads="1"/>
          </p:cNvSpPr>
          <p:nvPr>
            <p:ph type="body" idx="1"/>
          </p:nvPr>
        </p:nvSpPr>
        <p:spPr bwMode="auto">
          <a:xfrm>
            <a:off x="-1894838513" y="-1952257862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otes Placeholder"/>
          <p:cNvSpPr>
            <a:spLocks noGrp="1" noChangeArrowheads="1"/>
          </p:cNvSpPr>
          <p:nvPr>
            <p:ph type="body" idx="1"/>
          </p:nvPr>
        </p:nvSpPr>
        <p:spPr bwMode="auto">
          <a:xfrm>
            <a:off x="-1894838513" y="-1952257862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otes Placeholder"/>
          <p:cNvSpPr>
            <a:spLocks noGrp="1" noChangeArrowheads="1"/>
          </p:cNvSpPr>
          <p:nvPr>
            <p:ph type="body" idx="1"/>
          </p:nvPr>
        </p:nvSpPr>
        <p:spPr bwMode="auto">
          <a:xfrm>
            <a:off x="-1894838513" y="-1952257862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otes Placeholder"/>
          <p:cNvSpPr>
            <a:spLocks noGrp="1" noChangeArrowheads="1"/>
          </p:cNvSpPr>
          <p:nvPr>
            <p:ph type="body" idx="1"/>
          </p:nvPr>
        </p:nvSpPr>
        <p:spPr bwMode="auto">
          <a:xfrm>
            <a:off x="-1894838513" y="-1952257862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6B30-D0C7-4751-998B-B6A30D0378A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otes Placeholder"/>
          <p:cNvSpPr>
            <a:spLocks noGrp="1" noChangeArrowheads="1"/>
          </p:cNvSpPr>
          <p:nvPr>
            <p:ph type="body" idx="1"/>
          </p:nvPr>
        </p:nvSpPr>
        <p:spPr bwMode="auto">
          <a:xfrm>
            <a:off x="-2147483648" y="-1952257862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otes Placeholder"/>
          <p:cNvSpPr>
            <a:spLocks noGrp="1" noChangeArrowheads="1"/>
          </p:cNvSpPr>
          <p:nvPr>
            <p:ph type="body" idx="1"/>
          </p:nvPr>
        </p:nvSpPr>
        <p:spPr bwMode="auto">
          <a:xfrm>
            <a:off x="-2147483648" y="-1952257862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otes Placeholder"/>
          <p:cNvSpPr>
            <a:spLocks noGrp="1" noChangeArrowheads="1"/>
          </p:cNvSpPr>
          <p:nvPr>
            <p:ph type="body" idx="1"/>
          </p:nvPr>
        </p:nvSpPr>
        <p:spPr bwMode="auto">
          <a:xfrm>
            <a:off x="-2147483648" y="-1952257862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6B30-D0C7-4751-998B-B6A30D0378A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6B30-D0C7-4751-998B-B6A30D0378A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6B30-D0C7-4751-998B-B6A30D0378A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"/>
          <p:cNvSpPr>
            <a:spLocks noGrp="1" noChangeArrowheads="1"/>
          </p:cNvSpPr>
          <p:nvPr>
            <p:ph type="body" idx="1"/>
          </p:nvPr>
        </p:nvSpPr>
        <p:spPr bwMode="auto">
          <a:xfrm>
            <a:off x="-1894838513" y="-1952257862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6B30-D0C7-4751-998B-B6A30D0378A0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6B30-D0C7-4751-998B-B6A30D0378A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6B30-D0C7-4751-998B-B6A30D0378A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6B30-D0C7-4751-998B-B6A30D0378A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6B30-D0C7-4751-998B-B6A30D0378A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6B30-D0C7-4751-998B-B6A30D0378A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6B30-D0C7-4751-998B-B6A30D0378A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751425C-B4AF-4F4F-B28D-9BA8412272AF}" type="datetimeFigureOut">
              <a:rPr lang="en-US" smtClean="0"/>
              <a:pPr/>
              <a:t>7/8/2025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962C353-23EE-4867-AC76-3F81670FE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51425C-B4AF-4F4F-B28D-9BA8412272AF}" type="datetimeFigureOut">
              <a:rPr lang="en-US" smtClean="0"/>
              <a:pPr/>
              <a:t>7/8/2025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62C353-23EE-4867-AC76-3F81670FE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51425C-B4AF-4F4F-B28D-9BA8412272AF}" type="datetimeFigureOut">
              <a:rPr lang="en-US" smtClean="0"/>
              <a:pPr/>
              <a:t>7/8/2025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62C353-23EE-4867-AC76-3F81670FE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51425C-B4AF-4F4F-B28D-9BA8412272AF}" type="datetimeFigureOut">
              <a:rPr lang="en-US" smtClean="0"/>
              <a:pPr/>
              <a:t>7/8/2025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62C353-23EE-4867-AC76-3F81670FE3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51425C-B4AF-4F4F-B28D-9BA8412272AF}" type="datetimeFigureOut">
              <a:rPr lang="en-US" smtClean="0"/>
              <a:pPr/>
              <a:t>7/8/2025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62C353-23EE-4867-AC76-3F81670FE3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51425C-B4AF-4F4F-B28D-9BA8412272AF}" type="datetimeFigureOut">
              <a:rPr lang="en-US" smtClean="0"/>
              <a:pPr/>
              <a:t>7/8/2025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62C353-23EE-4867-AC76-3F81670FE3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51425C-B4AF-4F4F-B28D-9BA8412272AF}" type="datetimeFigureOut">
              <a:rPr lang="en-US" smtClean="0"/>
              <a:pPr/>
              <a:t>7/8/2025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62C353-23EE-4867-AC76-3F81670FE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51425C-B4AF-4F4F-B28D-9BA8412272AF}" type="datetimeFigureOut">
              <a:rPr lang="en-US" smtClean="0"/>
              <a:pPr/>
              <a:t>7/8/2025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62C353-23EE-4867-AC76-3F81670FE3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51425C-B4AF-4F4F-B28D-9BA8412272AF}" type="datetimeFigureOut">
              <a:rPr lang="en-US" smtClean="0"/>
              <a:pPr/>
              <a:t>7/8/2025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62C353-23EE-4867-AC76-3F81670FE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751425C-B4AF-4F4F-B28D-9BA8412272AF}" type="datetimeFigureOut">
              <a:rPr lang="en-US" smtClean="0"/>
              <a:pPr/>
              <a:t>7/8/2025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62C353-23EE-4867-AC76-3F81670FE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751425C-B4AF-4F4F-B28D-9BA8412272AF}" type="datetimeFigureOut">
              <a:rPr lang="en-US" smtClean="0"/>
              <a:pPr/>
              <a:t>7/8/2025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962C353-23EE-4867-AC76-3F81670FE3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751425C-B4AF-4F4F-B28D-9BA8412272AF}" type="datetimeFigureOut">
              <a:rPr lang="en-US" smtClean="0"/>
              <a:pPr/>
              <a:t>7/8/2025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962C353-23EE-4867-AC76-3F81670FE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19CCA1-D576-7266-B219-180E56E2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1" y="7943884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IN" smtClean="0"/>
              <a:pPr/>
              <a:t>1</a:t>
            </a:fld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478" y="285728"/>
            <a:ext cx="8229600" cy="1162072"/>
          </a:xfrm>
        </p:spPr>
        <p:txBody>
          <a:bodyPr anchor="t">
            <a:noAutofit/>
          </a:bodyPr>
          <a:lstStyle/>
          <a:p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KITTUR RANI CHANNAMMA EDUCATION SOCIETY’S ANNASAHEB BOMMANAIK PATIL COLLEGE OF EDUCATION, BAILHONGAL</a:t>
            </a:r>
            <a:br>
              <a:rPr lang="en-IN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8" name="AutoShape 4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0" name="AutoShape 6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2" name="AutoShape 8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81000" y="304800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BEST PRACTICE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19CCA1-D576-7266-B219-180E56E2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1" y="7943884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IN" smtClean="0"/>
              <a:pPr/>
              <a:t>10</a:t>
            </a:fld>
            <a:endParaRPr lang="en-IN"/>
          </a:p>
        </p:txBody>
      </p:sp>
      <p:sp>
        <p:nvSpPr>
          <p:cNvPr id="2" name="AutoShape 2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AutoShape 2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288000" cy="13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bject 2"/>
          <p:cNvSpPr>
            <a:spLocks/>
          </p:cNvSpPr>
          <p:nvPr/>
        </p:nvSpPr>
        <p:spPr bwMode="auto">
          <a:xfrm>
            <a:off x="2205692" y="516299"/>
            <a:ext cx="4642971" cy="213230"/>
          </a:xfrm>
          <a:custGeom>
            <a:avLst/>
            <a:gdLst/>
            <a:ahLst/>
            <a:cxnLst>
              <a:cxn ang="0">
                <a:pos x="52065" y="0"/>
              </a:cxn>
              <a:cxn ang="0">
                <a:pos x="14297" y="16275"/>
              </a:cxn>
              <a:cxn ang="0">
                <a:pos x="0" y="260360"/>
              </a:cxn>
              <a:cxn ang="0">
                <a:pos x="1993" y="274635"/>
              </a:cxn>
              <a:cxn ang="0">
                <a:pos x="27449" y="306216"/>
              </a:cxn>
              <a:cxn ang="0">
                <a:pos x="3895100" y="312419"/>
              </a:cxn>
              <a:cxn ang="0">
                <a:pos x="3909376" y="310425"/>
              </a:cxn>
              <a:cxn ang="0">
                <a:pos x="3940958" y="284967"/>
              </a:cxn>
              <a:cxn ang="0">
                <a:pos x="3947159" y="52059"/>
              </a:cxn>
              <a:cxn ang="0">
                <a:pos x="3945165" y="37783"/>
              </a:cxn>
              <a:cxn ang="0">
                <a:pos x="3919706" y="6201"/>
              </a:cxn>
              <a:cxn ang="0">
                <a:pos x="52065" y="0"/>
              </a:cxn>
            </a:cxnLst>
            <a:rect l="0" t="0" r="r" b="b"/>
            <a:pathLst>
              <a:path w="3947160" h="312419">
                <a:moveTo>
                  <a:pt x="52065" y="0"/>
                </a:moveTo>
                <a:lnTo>
                  <a:pt x="14297" y="16275"/>
                </a:lnTo>
                <a:lnTo>
                  <a:pt x="0" y="260360"/>
                </a:lnTo>
                <a:lnTo>
                  <a:pt x="1993" y="274635"/>
                </a:lnTo>
                <a:lnTo>
                  <a:pt x="27449" y="306216"/>
                </a:lnTo>
                <a:lnTo>
                  <a:pt x="3895100" y="312419"/>
                </a:lnTo>
                <a:lnTo>
                  <a:pt x="3909376" y="310425"/>
                </a:lnTo>
                <a:lnTo>
                  <a:pt x="3940958" y="284967"/>
                </a:lnTo>
                <a:lnTo>
                  <a:pt x="3947159" y="52059"/>
                </a:lnTo>
                <a:lnTo>
                  <a:pt x="3945165" y="37783"/>
                </a:lnTo>
                <a:lnTo>
                  <a:pt x="3919706" y="6201"/>
                </a:lnTo>
                <a:lnTo>
                  <a:pt x="52065" y="0"/>
                </a:lnTo>
                <a:close/>
              </a:path>
            </a:pathLst>
          </a:custGeom>
          <a:solidFill>
            <a:srgbClr val="91D05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" name="object 3"/>
          <p:cNvSpPr>
            <a:spLocks/>
          </p:cNvSpPr>
          <p:nvPr/>
        </p:nvSpPr>
        <p:spPr bwMode="auto">
          <a:xfrm>
            <a:off x="2205692" y="516299"/>
            <a:ext cx="4642971" cy="213230"/>
          </a:xfrm>
          <a:custGeom>
            <a:avLst/>
            <a:gdLst/>
            <a:ahLst/>
            <a:cxnLst>
              <a:cxn ang="0">
                <a:pos x="52065" y="0"/>
              </a:cxn>
              <a:cxn ang="0">
                <a:pos x="14297" y="16275"/>
              </a:cxn>
              <a:cxn ang="0">
                <a:pos x="0" y="260360"/>
              </a:cxn>
              <a:cxn ang="0">
                <a:pos x="1993" y="274635"/>
              </a:cxn>
              <a:cxn ang="0">
                <a:pos x="27449" y="306216"/>
              </a:cxn>
              <a:cxn ang="0">
                <a:pos x="3895100" y="312419"/>
              </a:cxn>
              <a:cxn ang="0">
                <a:pos x="3909376" y="310425"/>
              </a:cxn>
              <a:cxn ang="0">
                <a:pos x="3940958" y="284967"/>
              </a:cxn>
              <a:cxn ang="0">
                <a:pos x="3947159" y="52059"/>
              </a:cxn>
              <a:cxn ang="0">
                <a:pos x="3945165" y="37783"/>
              </a:cxn>
              <a:cxn ang="0">
                <a:pos x="3919706" y="6201"/>
              </a:cxn>
              <a:cxn ang="0">
                <a:pos x="52065" y="0"/>
              </a:cxn>
            </a:cxnLst>
            <a:rect l="0" t="0" r="r" b="b"/>
            <a:pathLst>
              <a:path w="3947160" h="312419">
                <a:moveTo>
                  <a:pt x="52065" y="0"/>
                </a:moveTo>
                <a:lnTo>
                  <a:pt x="14297" y="16275"/>
                </a:lnTo>
                <a:lnTo>
                  <a:pt x="0" y="260360"/>
                </a:lnTo>
                <a:lnTo>
                  <a:pt x="1993" y="274635"/>
                </a:lnTo>
                <a:lnTo>
                  <a:pt x="27449" y="306216"/>
                </a:lnTo>
                <a:lnTo>
                  <a:pt x="3895100" y="312419"/>
                </a:lnTo>
                <a:lnTo>
                  <a:pt x="3909376" y="310425"/>
                </a:lnTo>
                <a:lnTo>
                  <a:pt x="3940958" y="284967"/>
                </a:lnTo>
                <a:lnTo>
                  <a:pt x="3947159" y="52059"/>
                </a:lnTo>
                <a:lnTo>
                  <a:pt x="3945165" y="37783"/>
                </a:lnTo>
                <a:lnTo>
                  <a:pt x="3919706" y="6201"/>
                </a:lnTo>
                <a:lnTo>
                  <a:pt x="52065" y="0"/>
                </a:lnTo>
                <a:close/>
              </a:path>
            </a:pathLst>
          </a:custGeom>
          <a:noFill/>
          <a:ln w="9524">
            <a:solidFill>
              <a:srgbClr val="6F2F9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3" name="object 5"/>
          <p:cNvSpPr>
            <a:spLocks noChangeArrowheads="1"/>
          </p:cNvSpPr>
          <p:nvPr/>
        </p:nvSpPr>
        <p:spPr bwMode="auto">
          <a:xfrm>
            <a:off x="609600" y="1219200"/>
            <a:ext cx="8305800" cy="48006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2054" name="object 6"/>
          <p:cNvSpPr>
            <a:spLocks noChangeArrowheads="1"/>
          </p:cNvSpPr>
          <p:nvPr/>
        </p:nvSpPr>
        <p:spPr bwMode="auto">
          <a:xfrm>
            <a:off x="844177" y="231631"/>
            <a:ext cx="864721" cy="53145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2055" name="object 7"/>
          <p:cNvSpPr>
            <a:spLocks/>
          </p:cNvSpPr>
          <p:nvPr/>
        </p:nvSpPr>
        <p:spPr bwMode="auto">
          <a:xfrm>
            <a:off x="1187823" y="888640"/>
            <a:ext cx="6790765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72149" y="0"/>
              </a:cxn>
            </a:cxnLst>
            <a:rect l="0" t="0" r="r" b="b"/>
            <a:pathLst>
              <a:path w="5772150">
                <a:moveTo>
                  <a:pt x="0" y="0"/>
                </a:moveTo>
                <a:lnTo>
                  <a:pt x="5772149" y="0"/>
                </a:lnTo>
              </a:path>
            </a:pathLst>
          </a:custGeom>
          <a:noFill/>
          <a:ln w="35559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6" name="object 8"/>
          <p:cNvSpPr>
            <a:spLocks/>
          </p:cNvSpPr>
          <p:nvPr/>
        </p:nvSpPr>
        <p:spPr bwMode="auto">
          <a:xfrm>
            <a:off x="1187823" y="911369"/>
            <a:ext cx="6790765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72149" y="0"/>
              </a:cxn>
            </a:cxnLst>
            <a:rect l="0" t="0" r="r" b="b"/>
            <a:pathLst>
              <a:path w="5772150">
                <a:moveTo>
                  <a:pt x="0" y="0"/>
                </a:moveTo>
                <a:lnTo>
                  <a:pt x="5772149" y="0"/>
                </a:lnTo>
              </a:path>
            </a:pathLst>
          </a:custGeom>
          <a:noFill/>
          <a:ln w="12699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bject 2"/>
          <p:cNvSpPr>
            <a:spLocks noChangeArrowheads="1"/>
          </p:cNvSpPr>
          <p:nvPr/>
        </p:nvSpPr>
        <p:spPr bwMode="auto">
          <a:xfrm>
            <a:off x="31377" y="350043"/>
            <a:ext cx="4235823" cy="133783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4099" name="object 3"/>
          <p:cNvSpPr>
            <a:spLocks noChangeArrowheads="1"/>
          </p:cNvSpPr>
          <p:nvPr/>
        </p:nvSpPr>
        <p:spPr bwMode="auto">
          <a:xfrm>
            <a:off x="4325471" y="350043"/>
            <a:ext cx="4437529" cy="133783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4100" name="object 4"/>
          <p:cNvSpPr>
            <a:spLocks noChangeArrowheads="1"/>
          </p:cNvSpPr>
          <p:nvPr/>
        </p:nvSpPr>
        <p:spPr bwMode="auto">
          <a:xfrm>
            <a:off x="31377" y="1792865"/>
            <a:ext cx="4235823" cy="1227426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4101" name="object 5"/>
          <p:cNvSpPr>
            <a:spLocks noChangeArrowheads="1"/>
          </p:cNvSpPr>
          <p:nvPr/>
        </p:nvSpPr>
        <p:spPr bwMode="auto">
          <a:xfrm>
            <a:off x="4325471" y="1792865"/>
            <a:ext cx="4437529" cy="1227426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4102" name="object 6"/>
          <p:cNvSpPr>
            <a:spLocks noChangeArrowheads="1"/>
          </p:cNvSpPr>
          <p:nvPr/>
        </p:nvSpPr>
        <p:spPr bwMode="auto">
          <a:xfrm>
            <a:off x="31377" y="3124200"/>
            <a:ext cx="4235823" cy="1357313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4103" name="object 7"/>
          <p:cNvSpPr>
            <a:spLocks noChangeArrowheads="1"/>
          </p:cNvSpPr>
          <p:nvPr/>
        </p:nvSpPr>
        <p:spPr bwMode="auto">
          <a:xfrm>
            <a:off x="4325471" y="3033930"/>
            <a:ext cx="4437529" cy="1331335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4104" name="object 8"/>
          <p:cNvSpPr>
            <a:spLocks noChangeArrowheads="1"/>
          </p:cNvSpPr>
          <p:nvPr/>
        </p:nvSpPr>
        <p:spPr bwMode="auto">
          <a:xfrm>
            <a:off x="31377" y="4470256"/>
            <a:ext cx="4235823" cy="1448233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4105" name="object 9"/>
          <p:cNvSpPr>
            <a:spLocks noChangeArrowheads="1"/>
          </p:cNvSpPr>
          <p:nvPr/>
        </p:nvSpPr>
        <p:spPr bwMode="auto">
          <a:xfrm>
            <a:off x="4325471" y="4470256"/>
            <a:ext cx="4437529" cy="1448233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67000" y="6172200"/>
            <a:ext cx="525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Geotagged</a:t>
            </a:r>
            <a:r>
              <a:rPr lang="en-US" dirty="0" smtClean="0"/>
              <a:t> photos of the activities.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 noChangeArrowheads="1"/>
          </p:cNvSpPr>
          <p:nvPr/>
        </p:nvSpPr>
        <p:spPr bwMode="auto">
          <a:xfrm>
            <a:off x="76201" y="233796"/>
            <a:ext cx="3962400" cy="145472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6147" name="object 3"/>
          <p:cNvSpPr>
            <a:spLocks noChangeArrowheads="1"/>
          </p:cNvSpPr>
          <p:nvPr/>
        </p:nvSpPr>
        <p:spPr bwMode="auto">
          <a:xfrm>
            <a:off x="4267200" y="233796"/>
            <a:ext cx="4648200" cy="145472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6148" name="object 4"/>
          <p:cNvSpPr>
            <a:spLocks noChangeArrowheads="1"/>
          </p:cNvSpPr>
          <p:nvPr/>
        </p:nvSpPr>
        <p:spPr bwMode="auto">
          <a:xfrm>
            <a:off x="76201" y="1793515"/>
            <a:ext cx="3962400" cy="159760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6149" name="object 5"/>
          <p:cNvSpPr>
            <a:spLocks noChangeArrowheads="1"/>
          </p:cNvSpPr>
          <p:nvPr/>
        </p:nvSpPr>
        <p:spPr bwMode="auto">
          <a:xfrm>
            <a:off x="4267200" y="1793515"/>
            <a:ext cx="4648200" cy="1597602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6150" name="object 6"/>
          <p:cNvSpPr>
            <a:spLocks noChangeArrowheads="1"/>
          </p:cNvSpPr>
          <p:nvPr/>
        </p:nvSpPr>
        <p:spPr bwMode="auto">
          <a:xfrm>
            <a:off x="76201" y="3495026"/>
            <a:ext cx="3962400" cy="1500188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6151" name="object 7"/>
          <p:cNvSpPr>
            <a:spLocks noChangeArrowheads="1"/>
          </p:cNvSpPr>
          <p:nvPr/>
        </p:nvSpPr>
        <p:spPr bwMode="auto">
          <a:xfrm>
            <a:off x="4267200" y="3495026"/>
            <a:ext cx="4648200" cy="1500188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95400" y="51054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Geotagged</a:t>
            </a:r>
            <a:r>
              <a:rPr lang="en-US" b="1" dirty="0" smtClean="0"/>
              <a:t> Photos of the activities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ject 2"/>
          <p:cNvSpPr>
            <a:spLocks noChangeArrowheads="1"/>
          </p:cNvSpPr>
          <p:nvPr/>
        </p:nvSpPr>
        <p:spPr bwMode="auto">
          <a:xfrm>
            <a:off x="228600" y="233795"/>
            <a:ext cx="3693459" cy="182191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8195" name="object 3"/>
          <p:cNvSpPr>
            <a:spLocks noChangeArrowheads="1"/>
          </p:cNvSpPr>
          <p:nvPr/>
        </p:nvSpPr>
        <p:spPr bwMode="auto">
          <a:xfrm>
            <a:off x="4325471" y="233795"/>
            <a:ext cx="4361329" cy="172167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8196" name="object 4"/>
          <p:cNvSpPr>
            <a:spLocks noChangeArrowheads="1"/>
          </p:cNvSpPr>
          <p:nvPr/>
        </p:nvSpPr>
        <p:spPr bwMode="auto">
          <a:xfrm>
            <a:off x="228600" y="1774032"/>
            <a:ext cx="3693459" cy="158144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8197" name="object 5"/>
          <p:cNvSpPr>
            <a:spLocks noChangeArrowheads="1"/>
          </p:cNvSpPr>
          <p:nvPr/>
        </p:nvSpPr>
        <p:spPr bwMode="auto">
          <a:xfrm>
            <a:off x="4325471" y="1676400"/>
            <a:ext cx="4361329" cy="169856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8198" name="object 6"/>
          <p:cNvSpPr>
            <a:spLocks noChangeArrowheads="1"/>
          </p:cNvSpPr>
          <p:nvPr/>
        </p:nvSpPr>
        <p:spPr bwMode="auto">
          <a:xfrm>
            <a:off x="228600" y="3196287"/>
            <a:ext cx="3693459" cy="2381519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8199" name="object 7"/>
          <p:cNvSpPr>
            <a:spLocks noChangeArrowheads="1"/>
          </p:cNvSpPr>
          <p:nvPr/>
        </p:nvSpPr>
        <p:spPr bwMode="auto">
          <a:xfrm>
            <a:off x="4370294" y="3196288"/>
            <a:ext cx="4316506" cy="2290112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19200" y="57150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GEOTAGGED PHOTOS OF THE ACTIVITIES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19CCA1-D576-7266-B219-180E56E2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1" y="7943884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IN" smtClean="0"/>
              <a:pPr/>
              <a:t>17</a:t>
            </a:fld>
            <a:endParaRPr lang="en-IN"/>
          </a:p>
        </p:txBody>
      </p:sp>
      <p:sp>
        <p:nvSpPr>
          <p:cNvPr id="2" name="AutoShape 2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AutoShape 2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304800" y="10668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Competition on “PPT preparation” on the topic of “Social Media – Pros and cons”.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381000" y="22860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87313" lvl="0" indent="-87313" algn="just">
              <a:spcBef>
                <a:spcPct val="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After the necessary training to students, this competition was organized  on 16.05.2022.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457200" y="3276600"/>
            <a:ext cx="83058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87313" lvl="0" indent="-87313" algn="just">
              <a:spcBef>
                <a:spcPct val="0"/>
              </a:spcBef>
            </a:pPr>
            <a:r>
              <a:rPr lang="en-US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09 final year students actively participated in this competition.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457200" y="4038600"/>
            <a:ext cx="8305800" cy="990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87313" lvl="0" indent="-87313" algn="just">
              <a:spcBef>
                <a:spcPct val="0"/>
              </a:spcBef>
            </a:pPr>
            <a:r>
              <a:rPr lang="en-US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All the participants were given participation certificate and trophy was given during annual gathering.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bject 2"/>
          <p:cNvSpPr>
            <a:spLocks noChangeArrowheads="1"/>
          </p:cNvSpPr>
          <p:nvPr/>
        </p:nvSpPr>
        <p:spPr bwMode="auto">
          <a:xfrm>
            <a:off x="762000" y="0"/>
            <a:ext cx="8382000" cy="63246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bject 2"/>
          <p:cNvSpPr>
            <a:spLocks noChangeArrowheads="1"/>
          </p:cNvSpPr>
          <p:nvPr/>
        </p:nvSpPr>
        <p:spPr bwMode="auto">
          <a:xfrm>
            <a:off x="118753" y="0"/>
            <a:ext cx="9025247" cy="5486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0" y="5562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Geotagged</a:t>
            </a:r>
            <a:r>
              <a:rPr lang="en-US" dirty="0" smtClean="0"/>
              <a:t> photos of the activities.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19CCA1-D576-7266-B219-180E56E2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1" y="7943884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IN" smtClean="0"/>
              <a:pPr/>
              <a:t>2</a:t>
            </a:fld>
            <a:endParaRPr lang="en-IN" dirty="0"/>
          </a:p>
        </p:txBody>
      </p:sp>
      <p:sp>
        <p:nvSpPr>
          <p:cNvPr id="2" name="AutoShape 2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8" name="AutoShape 4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0" name="AutoShape 6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2" name="AutoShape 8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81000" y="22860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BEST PRACTICE No.1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50" name="AutoShape 2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85800" y="2124075"/>
            <a:ext cx="7467600" cy="2143125"/>
            <a:chOff x="685800" y="2124075"/>
            <a:chExt cx="7467600" cy="2143125"/>
          </a:xfrm>
        </p:grpSpPr>
        <p:sp>
          <p:nvSpPr>
            <p:cNvPr id="11" name="Title 2"/>
            <p:cNvSpPr txBox="1">
              <a:spLocks/>
            </p:cNvSpPr>
            <p:nvPr/>
          </p:nvSpPr>
          <p:spPr>
            <a:xfrm>
              <a:off x="2133600" y="2657475"/>
              <a:ext cx="6019800" cy="121920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ICT for effective Teaching Learning</a:t>
              </a:r>
              <a:endPara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" y="2124075"/>
              <a:ext cx="2133600" cy="21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 noChangeArrowheads="1"/>
          </p:cNvSpPr>
          <p:nvPr/>
        </p:nvSpPr>
        <p:spPr bwMode="auto">
          <a:xfrm>
            <a:off x="0" y="0"/>
            <a:ext cx="9144000" cy="59436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0" y="5943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Geotagged</a:t>
            </a:r>
            <a:r>
              <a:rPr lang="en-US" dirty="0" smtClean="0"/>
              <a:t> photos of the activities. 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 association with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Infosys conducted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 workshop on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“Spring App”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held on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21.03.2025.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AutoShape 2" descr="blob:https://web.whatsapp.com/24403ea9-4a50-424a-b6ad-6a5629875b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blob:https://web.whatsapp.com/24403ea9-4a50-424a-b6ad-6a5629875b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319612" y="-862413"/>
            <a:ext cx="6400801" cy="904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admin\Downloads\WhatsApp Image 2025-07-08 at 12.07.02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991600" cy="53340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Best Practice No.2 : Development of Leadership Quality Among Students.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838200"/>
            <a:ext cx="8991600" cy="533400"/>
          </a:xfrm>
          <a:prstGeom prst="rect">
            <a:avLst/>
          </a:prstGeom>
        </p:spPr>
        <p:txBody>
          <a:bodyPr vert="horz" anchor="t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Objectives: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1600200"/>
            <a:ext cx="8001000" cy="533400"/>
          </a:xfrm>
          <a:prstGeom prst="rect">
            <a:avLst/>
          </a:prstGeom>
        </p:spPr>
        <p:txBody>
          <a:bodyPr vert="horz" anchor="t">
            <a:normAutofit fontScale="7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To identify talents among students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and provide opportunity for development.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2286000"/>
            <a:ext cx="8001000" cy="533400"/>
          </a:xfrm>
          <a:prstGeom prst="rect">
            <a:avLst/>
          </a:prstGeom>
        </p:spPr>
        <p:txBody>
          <a:bodyPr vert="horz" anchor="t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To develop critical thinking and problem solving skills.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00" y="2971800"/>
            <a:ext cx="8001000" cy="533400"/>
          </a:xfrm>
          <a:prstGeom prst="rect">
            <a:avLst/>
          </a:prstGeom>
        </p:spPr>
        <p:txBody>
          <a:bodyPr vert="horz" anchor="t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To develop leadership qualities among students.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3657600"/>
            <a:ext cx="8001000" cy="533400"/>
          </a:xfrm>
          <a:prstGeom prst="rect">
            <a:avLst/>
          </a:prstGeom>
        </p:spPr>
        <p:txBody>
          <a:bodyPr vert="horz" anchor="t">
            <a:normAutofit fontScale="8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To help students set goals for individual growth and societal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growth.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19CCA1-D576-7266-B219-180E56E2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1" y="7943884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IN" smtClean="0"/>
              <a:pPr/>
              <a:t>24</a:t>
            </a:fld>
            <a:endParaRPr lang="en-IN"/>
          </a:p>
        </p:txBody>
      </p:sp>
      <p:sp>
        <p:nvSpPr>
          <p:cNvPr id="2" name="AutoShape 2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AutoShape 2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28600" y="228600"/>
            <a:ext cx="83058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Activities: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762000" y="9144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Organization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of Quiz Competition for school children by student teacher.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762000" y="198120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Rally on Girl Child Education.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762000" y="266700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Collage Making Competition on Gender Sensitization.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762000" y="327660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Active participation in NSS and CTC.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838200" y="388620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Role play based on social issues.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838200" y="464820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Tradition day activities.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838200" y="541020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Cultural Events organized by student teachers.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19CCA1-D576-7266-B219-180E56E2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1" y="7943884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IN" smtClean="0"/>
              <a:pPr/>
              <a:t>25</a:t>
            </a:fld>
            <a:endParaRPr lang="en-IN"/>
          </a:p>
        </p:txBody>
      </p:sp>
      <p:sp>
        <p:nvSpPr>
          <p:cNvPr id="2" name="AutoShape 2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AutoShape 2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609600" y="3810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Organization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of Quiz Competition for school children by student teacher.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609600" y="16002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Student teachers organized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quiz competition based on the school curriculum on 28.9.2022.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609600" y="25908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All the nearby schools were invited for the competition and 11 practicing school students took participation.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685800" y="3581400"/>
            <a:ext cx="7772400" cy="1676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Various rounds like Kannada, English, Hindi, Science, Social Studies,  Mathematics,  Sports,  GK,  Identification  of  sounds,  identification  of  Pictures,  were systematically carried out by student teachers.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>
            <a:spLocks noGrp="1" noChangeArrowheads="1"/>
          </p:cNvSpPr>
          <p:nvPr>
            <p:ph idx="1"/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dirty="0" smtClean="0"/>
              <a:t>Evidence of the activities.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 l="12745" r="16667" b="13636"/>
          <a:stretch>
            <a:fillRect/>
          </a:stretch>
        </p:blipFill>
        <p:spPr bwMode="auto">
          <a:xfrm>
            <a:off x="76200" y="0"/>
            <a:ext cx="906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533400" y="15240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Rally on Girl Child Education.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533400" y="838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77800" indent="-177800" algn="just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Awareness Rally on “Education of Girl Child Education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” On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21.12.2024, at 11.00 am, we conducted awareness rally at nearby village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Bailwad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533400" y="22098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77800" indent="-177800" algn="just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Street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play was performed by the student teachers on the significance of girl child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education.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33400" y="3200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77800" indent="-177800" algn="just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We received order from NCTE-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NewDelhi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under National Gender Awareness Campaign; it was advised to conduct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activities.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533400" y="44958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77800" indent="-177800" algn="just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Inauguration of the rally was done by the Dr||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Hemalata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Primary Health Centre,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Bailwad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ownloads\WhatsApp Image 2024-12-21 at 12.41.07 PM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19CCA1-D576-7266-B219-180E56E2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1" y="7943884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IN" smtClean="0"/>
              <a:pPr/>
              <a:t>3</a:t>
            </a:fld>
            <a:endParaRPr lang="en-IN" dirty="0"/>
          </a:p>
        </p:txBody>
      </p:sp>
      <p:sp>
        <p:nvSpPr>
          <p:cNvPr id="2" name="AutoShape 2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8" name="AutoShape 4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0" name="AutoShape 6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2" name="AutoShape 8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457200" y="1371600"/>
            <a:ext cx="8305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Student teacher has a scope of learning some of the subjects on ICT Basic, ICT Application, Innovative Lessons and ICT based lessons in different semester.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57200" y="2667000"/>
            <a:ext cx="83058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But the syllabus prescribes only theoretical in nature.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457200" y="3276600"/>
            <a:ext cx="83058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Due to the Advancement of current pedagogical methods, students are deprived of practical experiments.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57200" y="4191000"/>
            <a:ext cx="83058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Principal along with IQAC resolved to facilitate students on practical knowledge of ICT.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81000" y="4038600"/>
            <a:ext cx="83058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ownloads\WhatsApp Image 2024-12-21 at 12.38.52 PM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ownloads\WhatsApp Image 2024-12-21 at 12.39.50 PM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ownloads\WhatsApp Image 2024-12-21 at 12.40.26 PM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533400" y="1524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just">
              <a:spcBef>
                <a:spcPct val="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Organized Collage Making competition on Gender Sensitization held on 10.10.2023.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3400" y="1143000"/>
            <a:ext cx="7772400" cy="1219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44500" lvl="0" indent="-444500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objective of organizing this competition was to create awareness about problems of girl child and women in the society.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533400" y="2438400"/>
            <a:ext cx="7772400" cy="1219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44500" lvl="0" indent="-444500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This competition was only for forth semester students as a part of their course subject, Gender, School and Society.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09600" y="3810000"/>
            <a:ext cx="7772400" cy="1219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44500" lvl="0" indent="-444500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More than our expectations, students prepared and presented the collage in a vivid manner.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Academic Year 2022-23\Collage Making GSS\WhatsApp Image 2023-10-11 at 12.07.47 PM (1)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Academic Year 2022-23\Collage Making GSS\WhatsApp Image 2023-10-11 at 12.07.48 PM (1)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Academic Year 2022-23\Collage Making GSS\WhatsApp Image 2023-10-11 at 12.07.46 PM (1)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533400" y="152400"/>
            <a:ext cx="7772400" cy="381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just">
              <a:spcBef>
                <a:spcPct val="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Active participation in CTC.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6322" name="AutoShape 2" descr="blob:https://web.whatsapp.com/59df491d-c140-470d-9cb3-4f79eef7ca3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4" name="AutoShape 4" descr="blob:https://web.whatsapp.com/59df491d-c140-470d-9cb3-4f79eef7ca3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839893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 descr="blob:https://web.whatsapp.com/66650a9f-b8cf-4305-aa92-6ff8e3e402f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0762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2" descr="blob:https://web.whatsapp.com/e5bda12a-30b9-4c34-8320-6100e644c76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6" name="AutoShape 4" descr="blob:https://web.whatsapp.com/e5bda12a-30b9-4c34-8320-6100e644c76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8" name="AutoShape 6" descr="blob:https://web.whatsapp.com/e5bda12a-30b9-4c34-8320-6100e644c76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475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0762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19CCA1-D576-7266-B219-180E56E2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1" y="7943884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IN" smtClean="0"/>
              <a:pPr/>
              <a:t>4</a:t>
            </a:fld>
            <a:endParaRPr lang="en-IN" dirty="0"/>
          </a:p>
        </p:txBody>
      </p:sp>
      <p:sp>
        <p:nvSpPr>
          <p:cNvPr id="2" name="AutoShape 2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8" name="AutoShape 4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0" name="AutoShape 6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2" name="AutoShape 8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28600" y="228600"/>
            <a:ext cx="83058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Extended Facilities are ;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81000" y="4038600"/>
            <a:ext cx="83058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762000" y="9144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Well Equipped computer laboratory with 25 well configured desktops.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762000" y="1905000"/>
            <a:ext cx="7772400" cy="1219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Installed language related E-learning resources to gain English Communication Skills, Computer Typewriting, MS-Office.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762000" y="33528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Facilitated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high band width internet connectivity and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wi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fi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provision.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838200" y="44196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Collaborative activities with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Agasta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Foundation,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Deshpande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Foundation and  Infosys – Spring.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990600" y="53340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Appointed </a:t>
            </a:r>
            <a:r>
              <a:rPr lang="en-US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expert to engage both theory and  practical sessions.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2" descr="blob:https://web.whatsapp.com/3a657551-f1ea-48e9-a5f9-2977fd45dd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18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Role Play based on Social Issues held on 06.10.2023</a:t>
            </a:r>
            <a:endParaRPr lang="en-US" b="1" dirty="0"/>
          </a:p>
        </p:txBody>
      </p:sp>
      <p:pic>
        <p:nvPicPr>
          <p:cNvPr id="3" name="Picture 2" descr="F:\Academic Year 2022-23\Anti Ragging Cell\WhatsApp Image 2023-10-12 at 11.50.42 AM (1)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1"/>
            <a:ext cx="8077200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Academic Year 2022-23\Anti Ragging Cell\WhatsApp Image 2023-10-12 at 11.51.43 AM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19CCA1-D576-7266-B219-180E56E2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1" y="7943884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IN" smtClean="0"/>
              <a:pPr/>
              <a:t>5</a:t>
            </a:fld>
            <a:endParaRPr lang="en-IN"/>
          </a:p>
        </p:txBody>
      </p:sp>
      <p:sp>
        <p:nvSpPr>
          <p:cNvPr id="2" name="AutoShape 2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AutoShape 2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28600" y="228600"/>
            <a:ext cx="83058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Activities: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762000" y="9144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Organized 03 days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programme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on, “Creative  Skilling” by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Agasta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Foundation held on 22 -24 July, 2024.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762000" y="19812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Day 1 : Demonstrative lecture and hands on experience on “Adobe Photoshop” with the duration of 5 hrs.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762000" y="30480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Day 2 : Resume Writing Skills for outgoing students with 5 hrs duration.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838200" y="41910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Day 3 : PPT Preparation and Presentation  for 5 hrs. duration.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19CCA1-D576-7266-B219-180E56E2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1" y="7943884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2" name="AutoShape 2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AutoShape 2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28600" y="228600"/>
            <a:ext cx="83058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Activities: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762000" y="9144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Organized 03 days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programme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on, “Creative  Skilling” by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Agasta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Foundation held on 22 -24 July, 2024.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762000" y="19812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Organized PPT preparation competition on the topic, “Social Media – Pros &amp; Cons” dated; 16.05.2022/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762000" y="3048000"/>
            <a:ext cx="7772400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 association with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Deshpande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Foundation conducted a workshop on “Preparation of Teaching Aids” held on 24.06.2025.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762000" y="44196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Regular practical session on ICT and MS Office to the students.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838200" y="541020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Simulated teaching using ICT.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19CCA1-D576-7266-B219-180E56E2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1" y="7943884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IN" smtClean="0"/>
              <a:pPr/>
              <a:t>7</a:t>
            </a:fld>
            <a:endParaRPr lang="en-IN"/>
          </a:p>
        </p:txBody>
      </p:sp>
      <p:sp>
        <p:nvSpPr>
          <p:cNvPr id="2" name="AutoShape 2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AutoShape 2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28600" y="228600"/>
            <a:ext cx="83058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Impact: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762000" y="762000"/>
            <a:ext cx="77724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Entire students were actively participated.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762000" y="12954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Outgoing students could able to prepare their resume using MS-Word Application comfortably.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762000" y="22860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Some of the students got specific knowledge and skills using Photoshop.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838200" y="32766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Teachers also got additional skills and knowledge 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photoshop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and other ICT techniques.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838200" y="42672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Majority of the students expressed their request to continue such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activities continuously.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19CCA1-D576-7266-B219-180E56E2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1" y="7943884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2" name="AutoShape 2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Sant Dnyaneshwar (संत ज्ञानेश्वर) (1275–1296 ..."/>
          <p:cNvSpPr>
            <a:spLocks noChangeAspect="1" noChangeArrowheads="1"/>
          </p:cNvSpPr>
          <p:nvPr/>
        </p:nvSpPr>
        <p:spPr bwMode="auto">
          <a:xfrm>
            <a:off x="113561" y="-144463"/>
            <a:ext cx="22248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AutoShape 2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ICT Based Teaching Techn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28600" y="228600"/>
            <a:ext cx="83058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APPRECIATION AND CREDENTIALS: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762000" y="7620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LIC,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Rani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Channamma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University has appreciated the effort by the college during their inspection.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762000" y="1981200"/>
            <a:ext cx="7772400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Neighbouring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B.Ed. college staff and student representatives impressed about the effort by the college.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762000" y="35052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Memb</a:t>
            </a:r>
            <a:r>
              <a:rPr lang="en-US" sz="2400" b="1" baseline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ers</a:t>
            </a:r>
            <a:r>
              <a:rPr lang="en-US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of esteemed Management got motivation to further facilitate on ICT related infrastructure.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762000" y="45720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04813" lvl="0" indent="-404813" algn="just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Sister concerned Institution also appreciated the effort towards </a:t>
            </a:r>
            <a:r>
              <a:rPr lang="en-US" sz="2400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enrichmental</a:t>
            </a:r>
            <a:r>
              <a:rPr lang="en-US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activities on ICT.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457200"/>
            <a:ext cx="7852474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183</TotalTime>
  <Words>909</Words>
  <Application>Microsoft Office PowerPoint</Application>
  <PresentationFormat>On-screen Show (4:3)</PresentationFormat>
  <Paragraphs>100</Paragraphs>
  <Slides>42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Concourse</vt:lpstr>
      <vt:lpstr>KITTUR RANI CHANNAMMA EDUCATION SOCIETY’S ANNASAHEB BOMMANAIK PATIL COLLEGE OF EDUCATION, BAILHONGAL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Best Practice No.2 : Development of Leadership Quality Among Students. 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KITTUR RANI CHANNAMMA EDUCATION SOCIETY’S ANNASAHEB BOMMANAIK PATIL COLLEGE OF EDUCATION, BAILHONGAL</dc:title>
  <dc:creator>Excel</dc:creator>
  <cp:lastModifiedBy>admin</cp:lastModifiedBy>
  <cp:revision>35</cp:revision>
  <dcterms:created xsi:type="dcterms:W3CDTF">2025-07-08T04:14:38Z</dcterms:created>
  <dcterms:modified xsi:type="dcterms:W3CDTF">2025-07-08T07:36:38Z</dcterms:modified>
</cp:coreProperties>
</file>