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74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47DBA-E532-48FF-B1B9-9DA7E733D22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39A4A-208A-4AC0-BD8E-4E9A3BE706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F6B30-D0C7-4751-998B-B6A30D0378A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F6B30-D0C7-4751-998B-B6A30D0378A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51425C-B4AF-4F4F-B28D-9BA8412272AF}" type="datetimeFigureOut">
              <a:rPr lang="en-US" smtClean="0"/>
              <a:pPr/>
              <a:t>7/8/2025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62C353-23EE-4867-AC76-3F81670FE3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19CCA1-D576-7266-B219-180E56E2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3681" y="7943884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2" name="AutoShape 2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AutoShape 4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0" name="AutoShape 6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AutoShape 8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304800" y="838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Our’s</a:t>
            </a: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is the first and premier Institution in providing Education Programme in this part of </a:t>
            </a:r>
            <a:r>
              <a:rPr lang="en-IN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Bailhongal</a:t>
            </a: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304800" y="2286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INSTITUTIONAL DISTINCTIVENESS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304800" y="1905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Girl Students </a:t>
            </a:r>
            <a:r>
              <a:rPr lang="en-IN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enrollment</a:t>
            </a: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is greater than boy students.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381000" y="25146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More</a:t>
            </a:r>
            <a:r>
              <a:rPr kumimoji="0" lang="en-IN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than 95% of passing of outgoing students.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381000" y="3200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Research ambience is created in the Institution.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2"/>
          <p:cNvSpPr txBox="1">
            <a:spLocks/>
          </p:cNvSpPr>
          <p:nvPr/>
        </p:nvSpPr>
        <p:spPr>
          <a:xfrm>
            <a:off x="381000" y="3962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One of the alumnus of the college got National Level Best Teacher Award by the President of India.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381000" y="48768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Entire</a:t>
            </a:r>
            <a:r>
              <a:rPr kumimoji="0" lang="en-IN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campus is surrounded with greenery atmosphere.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19CCA1-D576-7266-B219-180E56E2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3681" y="7943884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2" name="AutoShape 2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AutoShape 4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0" name="AutoShape 6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AutoShape 8" descr="Sant Dnyaneshwar (संत ज्ञानेश्वर) (1275–1296 ..."/>
          <p:cNvSpPr>
            <a:spLocks noChangeAspect="1" noChangeArrowheads="1"/>
          </p:cNvSpPr>
          <p:nvPr/>
        </p:nvSpPr>
        <p:spPr bwMode="auto">
          <a:xfrm>
            <a:off x="113561" y="-144463"/>
            <a:ext cx="222487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304800" y="838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Regularly conduct coaching classes on competitive examinations.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itle 2"/>
          <p:cNvSpPr txBox="1">
            <a:spLocks/>
          </p:cNvSpPr>
          <p:nvPr/>
        </p:nvSpPr>
        <p:spPr>
          <a:xfrm>
            <a:off x="304800" y="1828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Good number of students get placement at Private and Government Schools.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Title 2"/>
          <p:cNvSpPr txBox="1">
            <a:spLocks/>
          </p:cNvSpPr>
          <p:nvPr/>
        </p:nvSpPr>
        <p:spPr>
          <a:xfrm>
            <a:off x="304800" y="28956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r>
              <a:rPr kumimoji="0" lang="en-IN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faculty members have published text books </a:t>
            </a:r>
            <a:r>
              <a:rPr lang="en-IN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entitled, “Educational Psychology” and “Pedagogy of Teaching Kannada”.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2"/>
          <p:cNvSpPr txBox="1">
            <a:spLocks/>
          </p:cNvSpPr>
          <p:nvPr/>
        </p:nvSpPr>
        <p:spPr>
          <a:xfrm>
            <a:off x="381000" y="4267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Students have got Prizes</a:t>
            </a:r>
            <a:r>
              <a:rPr kumimoji="0" lang="en-IN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 University and State level Youth Festival competition. 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130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KITTUR RANI CHANNAMMA EDUCATION SOCIETY’S ANNASAHEB BOMMANAIK PATIL COLLEGE OF EDUCATION, BAILHONGAL</dc:title>
  <dc:creator>Excel</dc:creator>
  <cp:lastModifiedBy>admin</cp:lastModifiedBy>
  <cp:revision>38</cp:revision>
  <dcterms:created xsi:type="dcterms:W3CDTF">2025-07-08T04:14:38Z</dcterms:created>
  <dcterms:modified xsi:type="dcterms:W3CDTF">2025-07-08T07:50:02Z</dcterms:modified>
</cp:coreProperties>
</file>